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18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01 </a:t>
                      </a:r>
                      <a:r>
                        <a:rPr lang="kk-KZ" altLang="zh-CN" sz="1200" b="1" i="1" u="none" kern="1200" baseline="0" dirty="0" smtClean="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7623912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02</a:t>
            </a:r>
            <a:r>
              <a:rPr lang="kk-KZ" altLang="ru-RU" sz="1100" b="1" dirty="0" smtClean="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01 маусым </a:t>
            </a:r>
            <a:r>
              <a:rPr lang="ru-RU" sz="1100" b="1" kern="0" dirty="0" err="1" smtClean="0">
                <a:solidFill>
                  <a:srgbClr val="000000"/>
                </a:solidFill>
                <a:latin typeface="Times New Roman" pitchFamily="18" charset="0"/>
                <a:ea typeface="Calibri"/>
                <a:cs typeface="Times New Roman" pitchFamily="18" charset="0"/>
                <a:sym typeface="Calibri"/>
              </a:rPr>
              <a:t>сағ</a:t>
            </a:r>
            <a:r>
              <a:rPr lang="ru-RU" sz="1100" b="1" kern="0" dirty="0" err="1">
                <a:solidFill>
                  <a:srgbClr val="000000"/>
                </a:solidFill>
                <a:latin typeface="Times New Roman" pitchFamily="18" charset="0"/>
                <a:ea typeface="Calibri"/>
                <a:cs typeface="Times New Roman" pitchFamily="18" charset="0"/>
                <a:sym typeface="Calibri"/>
              </a:rPr>
              <a:t>.</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02</a:t>
            </a:r>
            <a:r>
              <a:rPr lang="kk-KZ" sz="1100" b="1" dirty="0" smtClean="0">
                <a:solidFill>
                  <a:srgbClr val="000000"/>
                </a:solidFill>
                <a:latin typeface="Times New Roman" pitchFamily="18" charset="0"/>
                <a:cs typeface="Times New Roman" pitchFamily="18" charset="0"/>
                <a:sym typeface="Calibri"/>
              </a:rPr>
              <a:t> </a:t>
            </a:r>
            <a:r>
              <a:rPr lang="kk-KZ" sz="1100" b="1" dirty="0" smtClean="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Көшпелі бұлтты, аздаған жаңбыр, найзағай, күндіз бұршақ.       Солтүстік-шығыстан соғатын жел батыстан ауысады, күші түнде 7-12, күндіз 9-14 м/с. Ауа температурасы түнде 12-14, күндіз 23-25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02</a:t>
            </a:r>
            <a:r>
              <a:rPr lang="kk-KZ" sz="1100" b="1" dirty="0" smtClean="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smtClean="0">
                <a:solidFill>
                  <a:srgbClr val="000000"/>
                </a:solidFill>
                <a:latin typeface="Times New Roman" pitchFamily="18" charset="0"/>
                <a:cs typeface="Times New Roman" pitchFamily="18" charset="0"/>
              </a:rPr>
              <a:t>03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02</a:t>
            </a:r>
            <a:r>
              <a:rPr lang="kk-KZ" sz="1100" dirty="0" smtClean="0">
                <a:solidFill>
                  <a:schemeClr val="tx1"/>
                </a:solidFill>
                <a:latin typeface="Times New Roman" pitchFamily="18" charset="0"/>
                <a:cs typeface="Times New Roman" pitchFamily="18" charset="0"/>
              </a:rPr>
              <a:t> маусымға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18499</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8090</cp:revision>
  <cp:lastPrinted>2021-07-01T03:56:27Z</cp:lastPrinted>
  <dcterms:created xsi:type="dcterms:W3CDTF">2018-03-27T06:03:00Z</dcterms:created>
  <dcterms:modified xsi:type="dcterms:W3CDTF">2026-06-01T08:46:56Z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